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90059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369331"/>
            <a:ext cx="9079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Балаларға арналған ұсыныстар.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1.Көшеде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адамдармен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сөйлесуге және оларды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үйге кіргізуге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бірге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кіреберіс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лифтке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кірмеңіз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басқа біреудің көлігіне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отырмауы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сыйлықтарын алмаңыз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олардың үйіне немесе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басқа жерге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ұсынысына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келіспеңіз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Көшеде жалғыз қалуға болмайды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әсіресе қараңғы түскенде.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2484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657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79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арналған кеңестер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Әрқашан ата-анаңызға қайда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жатқаныңызды айтыңыз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Әрқашан достарыңызбен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бірге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жүріңіз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Түнде достарыңызбен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қаңыраған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бармаңыз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сыйлықтар алмаңыз.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еріп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жүруді ұсынса-ата-анаңыздан рұқсат сұраңыз.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қаншалықты жаман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болмасаңыз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өз проблемаларыңызды ешкіммен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талқыламаңыз.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Ешкімге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ашпаңыз және сұрақтарға есік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арқылы жауап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бермеңіз.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пәтерге кіруге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тырысса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полицияға қоңырау шалыңыз, содан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терезені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айқайлаңыз, көмекке шақырыңыз.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көліктегі адамдар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сізден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қалай жетуге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сұраса-жақындамаңыз және ешбір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жағдайда олармен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бірге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жүруге келіспеңіз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болсаңыз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ешкім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 тигізуге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құқылы емес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Мұны істеуге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тырысатын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адамға айтудан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тартынбаңыз.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қорқытса, бірден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 болатын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қауіпсіз жерге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барыңыз.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шақырса, әрқашан ата-анаңыздан рұқсат алыңыз.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Мекен-жайыңызды және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нөміріңізді 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сақтаңыз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аймақ кодын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102.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Әрқашан ата-анаңыздың жұмыс телефондарының тізімін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жүріңіз.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657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Жасөспірімдерге арналған кеңестер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ҮЙДЕН ҚАШПАҢЫЗ!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үйдегі өмір төзгісіз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мұғаліммен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құрметтейтін адаммен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сөйлесіңіз.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үйден қашып кеткеннен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есірткі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қолдануға тырысатын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қолында боласыз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Достықты ұсынатын адамдарға өте мұқият болыңыз.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Есіңізде болсын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өзіңізді жалғыз сезінсеңіз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қысымға ұшырасаңыз,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жалған қамқорлық жасайтын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зұлым 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қарапайым мақсатсыз.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Ешқашан қаңырап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шақыруды қабылдамаңыз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жақсы жалақы төлейтін жұмыс ұсынатын адамдарға абай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болыңыз.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суретке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түсіруге ешқашан келіспеңіз, тіпті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әйгілі етуге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уәде беріп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атақты 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Ешқашан бейтаныс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адамдармен бірге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көлікке отырмаңыз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досыңызбен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бірге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жүріңіз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Әрқашан ата-анаңызға достарыңызбен қайда болғыңыз келетінін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айтыңыз және оларға жоспарлардың өзгергені 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хабарлаңыз.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Сіздің келісіміңізсіз сізге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ешкім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 тигізуге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құқылы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Ұялмаңыз.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8487</TotalTime>
  <Words>279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Техники работы с детскими  истериками</dc:title>
  <dc:creator>асш1</dc:creator>
  <cp:lastModifiedBy>асш1</cp:lastModifiedBy>
  <cp:revision>133</cp:revision>
  <dcterms:created xsi:type="dcterms:W3CDTF">2020-12-08T07:33:36Z</dcterms:created>
  <dcterms:modified xsi:type="dcterms:W3CDTF">2022-11-25T05:31:06Z</dcterms:modified>
</cp:coreProperties>
</file>